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92720-697E-4D33-962B-90BEE6AC8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567556-7645-4AA7-B51F-81E00CFB5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8249E-7C5B-4F53-863D-27D8E4AAC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FC555-E3EC-436C-9599-7A2F553E8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19D2F-8495-47FE-843B-90D01A35E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498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1DD33-51DF-496F-B7A3-1CD27D0C4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96B39C-3EA9-4440-86E1-A15ACEEFB9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55C42-DF32-4ED0-AA9D-368A62C0E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981D2-4024-44B0-997D-3D6821D75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29B0C-F698-4ED8-A9C5-A0ACAB1C1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78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A1421F-F127-45A7-99FC-4EDC431F22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14623A-5DAF-484E-925B-559A3A225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82B0F-CD75-422F-AEE2-14A18C305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8504E-2D98-46B9-84F8-2C55026DF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CE91D-7531-439F-A4A3-384C47BCC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377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22DB6-3069-46C1-987F-321C5660F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44548-CF15-40F1-A53D-87B18A92A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F1F09-6E56-44CF-9F7B-F4CEC8A44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2E678-3A74-459C-B937-AC42E6687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ECD8B-6906-4E87-8828-6401BA8CA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455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F0EFA-746E-4520-8B40-DF0C62921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D555C2-E17C-4FAE-A106-F60CE79EE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6B86C-D6B8-48D7-9E5B-7AA5D1B52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92D43-FB70-488E-9D44-11689885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91F4B-5458-4FA8-9BD2-8BFAF72FB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625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2362A-E391-4D54-8510-F37ABF4BC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2D566-FBA1-4542-94F0-2F81515DA3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962686-6F92-4D77-802A-5596229068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E89B4-3A80-4224-B0BB-5A6480A46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0273CC-27A6-4C28-910E-C8E98601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4DF23A-9001-412F-A008-1B230687E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153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E6B25-8D4A-4ECE-8C8F-E7F1CA4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29FCA2-C6B4-4683-9962-8AC0F49F2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8ECC-66B3-4198-BB65-F2D6E079F4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E5504F-731B-4924-9CFD-4C0141976A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47CBAB-A400-4B76-8EAA-954C4131BB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C8C71A-A2AA-4991-8F9A-51F7E3D27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60764B-55C0-41BE-9D51-E23B0C546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A26034-8F27-4CCD-937B-6C912555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077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757F-4E1C-44D8-87D7-1051C48B1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9E5131-5FF0-4FBA-B336-5180FD3A4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95216-9FC7-43C6-8740-489D8967A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3F381-BD87-4F09-B4EF-CFF72C878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217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2203CC-DA44-41F3-AACC-759C895F3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3DA110-25BB-42F3-A0BC-84299F0FF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255A1-EEC4-4651-B1A3-E094E0F9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23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D8E00-8FB7-43F7-BDAE-13AB207BF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04BBA-2FE8-4A76-8C93-3A2416BEC5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9F6668-33E7-4AF4-B74D-6FBACD4061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75C611-FFC9-4A27-8218-84DF17429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CEC5D7-279E-416A-8CDE-91AD76B02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67B9DD-E5CF-47ED-B779-87D973172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892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4A222-27D0-4D7C-86CC-4341C3A81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0748EA-98C4-4718-A598-BF534EFB49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F5AFB1-148B-49C8-B1EF-C7A8A0B24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08D02-CAB8-4628-BFB2-9815624F7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969ABD-0E26-47E4-9B87-AB8473785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79894A-E3D7-4A28-A571-12C014D51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349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7CAECC-265E-4A4E-B9F9-25DCC4650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02EFF-DD2E-484B-918D-5EF9F6A14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BDC54-94A2-4C99-887F-1696834D8A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99CD4-E8D7-4A51-B5CA-5A6A469C4AEA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4ADAD-0DEC-4D5B-84E8-85291D19CE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0BFD4-04D4-4DAA-B8CE-A81D8792C9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43E45-54A6-4A17-BA26-B7451711E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14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jpe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A8B88-0E1D-4816-9DD7-3DAED4CF39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Neon Highway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4FB55-1D9A-4512-8BDD-1B430DEA0D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345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B61DA9-F2F9-4EB3-B649-17B612703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3777" y="154008"/>
            <a:ext cx="1563407" cy="22299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B194D8-7B86-459E-A7FC-D4246D2CC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0004" y="154008"/>
            <a:ext cx="3532966" cy="22299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A7C478-9685-4509-B1BF-4637345B37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74" r="3874"/>
          <a:stretch/>
        </p:blipFill>
        <p:spPr>
          <a:xfrm>
            <a:off x="6723776" y="4679354"/>
            <a:ext cx="1561969" cy="20826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BD8618-FDB4-490B-8C22-11DDFBA634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7367" y="2489084"/>
            <a:ext cx="3702443" cy="20826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E00280-5CBA-4BA6-A426-9D257138EE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980" y="4679354"/>
            <a:ext cx="1424515" cy="20826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3684CA-C280-422E-BA27-BB8A8CC369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89986" y="154008"/>
            <a:ext cx="1403673" cy="20826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CE9F08-B05E-44E1-9849-F069A42714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4980" y="154008"/>
            <a:ext cx="1403673" cy="20826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99BD95-6E24-4919-99C0-E570D3F94F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23777" y="2489084"/>
            <a:ext cx="1561968" cy="208262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AB81A54-690D-44A8-9BBC-A548D6F04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6909" y="4679354"/>
            <a:ext cx="3699155" cy="2082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4912F51-E81B-44CC-8A35-1425CE4D9F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5109" y="4665790"/>
            <a:ext cx="3699156" cy="209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40B93D68-888E-4AD6-B5D1-C854DBAC2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80" y="2489084"/>
            <a:ext cx="2082624" cy="2082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BB95BFB-E65D-41AF-AA4A-5A1937F77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1822" y="2489084"/>
            <a:ext cx="3702443" cy="2082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5063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84914BF-7D4A-46DF-B42E-1C6649700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1223963"/>
            <a:ext cx="8763000" cy="441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627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</Words>
  <Application>Microsoft Office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Neon Highway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 Lovett</dc:creator>
  <cp:lastModifiedBy>George Lovett</cp:lastModifiedBy>
  <cp:revision>4</cp:revision>
  <dcterms:created xsi:type="dcterms:W3CDTF">2020-02-29T15:41:30Z</dcterms:created>
  <dcterms:modified xsi:type="dcterms:W3CDTF">2020-02-29T19:09:03Z</dcterms:modified>
</cp:coreProperties>
</file>

<file path=docProps/thumbnail.jpeg>
</file>